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70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f1e9fbac6_0_23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bf1e9fbac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f1e9fbac6_0_34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bf1e9fbac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f1e9fbac6_0_45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bf1e9fbac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f1e9fbac6_0_56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bf1e9fbac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fcdb4dd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fcdb4dd59_0_24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bfcdb4dd59_0_24:notes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1_Titelfoli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670" b="680"/>
          <a:stretch/>
        </p:blipFill>
        <p:spPr>
          <a:xfrm>
            <a:off x="-114125" y="-18862"/>
            <a:ext cx="9304499" cy="5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0" y="4725200"/>
            <a:ext cx="246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1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t="44725" b="44725"/>
          <a:stretch/>
        </p:blipFill>
        <p:spPr>
          <a:xfrm flipH="1">
            <a:off x="-1" y="0"/>
            <a:ext cx="9143999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t="-4373"/>
          <a:stretch/>
        </p:blipFill>
        <p:spPr>
          <a:xfrm>
            <a:off x="135825" y="138280"/>
            <a:ext cx="1472099" cy="18894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2">
  <p:cSld name="2_Titelfoli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t="27681" b="27677"/>
          <a:stretch/>
        </p:blipFill>
        <p:spPr>
          <a:xfrm flipH="1">
            <a:off x="1" y="0"/>
            <a:ext cx="9143998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l="-2860" t="9" r="-3477"/>
          <a:stretch/>
        </p:blipFill>
        <p:spPr>
          <a:xfrm>
            <a:off x="88375" y="145950"/>
            <a:ext cx="1566851" cy="1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1631750" y="-4650"/>
            <a:ext cx="9735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3">
  <p:cSld name="2_Titel und Inhal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t="27681" b="27677"/>
          <a:stretch/>
        </p:blipFill>
        <p:spPr>
          <a:xfrm flipH="1">
            <a:off x="1" y="0"/>
            <a:ext cx="9143998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l="-2860" t="9" r="-3477"/>
          <a:stretch/>
        </p:blipFill>
        <p:spPr>
          <a:xfrm>
            <a:off x="88375" y="145950"/>
            <a:ext cx="1566851" cy="1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4">
  <p:cSld name="3_Titel und Inhal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t="27681" b="27677"/>
          <a:stretch/>
        </p:blipFill>
        <p:spPr>
          <a:xfrm>
            <a:off x="1" y="0"/>
            <a:ext cx="9143998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l="-2860" t="9" r="-3477"/>
          <a:stretch/>
        </p:blipFill>
        <p:spPr>
          <a:xfrm>
            <a:off x="88375" y="145950"/>
            <a:ext cx="1566851" cy="1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5">
  <p:cSld name="CUSTO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t="27681" b="27677"/>
          <a:stretch/>
        </p:blipFill>
        <p:spPr>
          <a:xfrm rot="10800000" flipH="1">
            <a:off x="1" y="0"/>
            <a:ext cx="9143998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l="-2860" t="9" r="-3477"/>
          <a:stretch/>
        </p:blipFill>
        <p:spPr>
          <a:xfrm>
            <a:off x="88375" y="145950"/>
            <a:ext cx="1566851" cy="1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6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t="44729" b="44729"/>
          <a:stretch/>
        </p:blipFill>
        <p:spPr>
          <a:xfrm rot="10800000">
            <a:off x="1" y="0"/>
            <a:ext cx="9143999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l="-2860" t="9" r="-3477"/>
          <a:stretch/>
        </p:blipFill>
        <p:spPr>
          <a:xfrm>
            <a:off x="88375" y="145950"/>
            <a:ext cx="1566851" cy="1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1835" y="4616426"/>
            <a:ext cx="403540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6">
            <a:alphaModFix/>
          </a:blip>
          <a:srcRect l="347" r="347"/>
          <a:stretch/>
        </p:blipFill>
        <p:spPr>
          <a:xfrm>
            <a:off x="135830" y="4647325"/>
            <a:ext cx="55417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739050" y="4601125"/>
            <a:ext cx="513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project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received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funding from the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European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Union's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Horizon Europe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Research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Innovation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Programme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under </a:t>
            </a:r>
            <a:r>
              <a:rPr lang="it-IT" sz="900" dirty="0" err="1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grant</a:t>
            </a:r>
            <a:r>
              <a:rPr lang="it-IT" sz="900" dirty="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agreement n° 101056931</a:t>
            </a:r>
            <a:endParaRPr sz="900" dirty="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visions.e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visions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6743900" y="1955250"/>
            <a:ext cx="2099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latin typeface="Montserrat"/>
                <a:ea typeface="Montserrat"/>
                <a:cs typeface="Montserrat"/>
                <a:sym typeface="Montserrat"/>
              </a:rPr>
              <a:t>IDEA </a:t>
            </a:r>
            <a:r>
              <a:rPr lang="it-IT" sz="2200" b="1">
                <a:latin typeface="Montserrat"/>
                <a:ea typeface="Montserrat"/>
                <a:cs typeface="Montserrat"/>
                <a:sym typeface="Montserrat"/>
              </a:rPr>
              <a:t>N.o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solidFill>
                  <a:srgbClr val="EE725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</a:t>
            </a:r>
            <a:endParaRPr sz="1800" dirty="0">
              <a:solidFill>
                <a:srgbClr val="EE725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6698000" y="2803325"/>
            <a:ext cx="209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latin typeface="Montserrat"/>
                <a:ea typeface="Montserrat"/>
                <a:cs typeface="Montserrat"/>
                <a:sym typeface="Montserrat"/>
              </a:rPr>
              <a:t>Intro text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0" y="4725200"/>
            <a:ext cx="246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t="44725" b="44725"/>
          <a:stretch/>
        </p:blipFill>
        <p:spPr>
          <a:xfrm flipH="1">
            <a:off x="-1" y="0"/>
            <a:ext cx="9143999" cy="4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t="-4373"/>
          <a:stretch/>
        </p:blipFill>
        <p:spPr>
          <a:xfrm>
            <a:off x="135825" y="138280"/>
            <a:ext cx="1472099" cy="18894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1631750" y="-4650"/>
            <a:ext cx="97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1900" dirty="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728800" y="1079975"/>
            <a:ext cx="30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Montserrat"/>
                <a:ea typeface="Montserrat"/>
                <a:cs typeface="Montserrat"/>
                <a:sym typeface="Montserrat"/>
              </a:rPr>
              <a:t>Title here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3913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Subtitle (optional)</a:t>
            </a:r>
            <a:endParaRPr>
              <a:solidFill>
                <a:srgbClr val="F3913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15150" y="1990525"/>
            <a:ext cx="3043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Donec convallis auctor tortor non consectetur. Aliquam tincidunt vitae urna sit amet consectetur.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Cras suscipit nisl a condimentum mollis. Vivamus ut fermentum metus, rhoncus sagittis arcu. Proin sodales vel libero eu scelerisque.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4965225" y="1990525"/>
            <a:ext cx="3282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Integer ac rutrum ligula. Duis mattis scelerisque sagittis. Morbi vel dolor fringilla, porta massa eu, iaculis dolor. Sed gravida gravida aliquam.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Mauris nisi augue, venenatis nec orci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in, cursus sodales ligula.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Orci varius natoque penatibus et magnis dis parturient montes, nascetur ridiculus mus.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184700" y="461642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rgbClr val="F3913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travisions.eu</a:t>
            </a:r>
            <a:endParaRPr sz="1100">
              <a:solidFill>
                <a:srgbClr val="F391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Bildschirmpräsentation (16:9)</PresentationFormat>
  <Paragraphs>66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Montserrat</vt:lpstr>
      <vt:lpstr>Montserrat Medium</vt:lpstr>
      <vt:lpstr>Calibri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micol biscotto</dc:creator>
  <cp:lastModifiedBy>Ina Schlinger</cp:lastModifiedBy>
  <cp:revision>3</cp:revision>
  <dcterms:modified xsi:type="dcterms:W3CDTF">2023-02-03T14:16:03Z</dcterms:modified>
</cp:coreProperties>
</file>